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30240288" cy="42479913"/>
  <p:notesSz cx="6858000" cy="9144000"/>
  <p:defaultTextStyle>
    <a:defPPr>
      <a:defRPr lang="pt-PT"/>
    </a:defPPr>
    <a:lvl1pPr marL="0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1pPr>
    <a:lvl2pPr marL="2007696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2pPr>
    <a:lvl3pPr marL="4015395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3pPr>
    <a:lvl4pPr marL="6023091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4pPr>
    <a:lvl5pPr marL="8030788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5pPr>
    <a:lvl6pPr marL="10038484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6pPr>
    <a:lvl7pPr marL="12046183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7pPr>
    <a:lvl8pPr marL="14053879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8pPr>
    <a:lvl9pPr marL="16061576" algn="l" defTabSz="4015395" rtl="0" eaLnBrk="1" latinLnBrk="0" hangingPunct="1">
      <a:defRPr sz="79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80" userDrawn="1">
          <p15:clr>
            <a:srgbClr val="A4A3A4"/>
          </p15:clr>
        </p15:guide>
        <p15:guide id="2" pos="9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1" autoAdjust="0"/>
    <p:restoredTop sz="94627" autoAdjust="0"/>
  </p:normalViewPr>
  <p:slideViewPr>
    <p:cSldViewPr>
      <p:cViewPr>
        <p:scale>
          <a:sx n="33" d="100"/>
          <a:sy n="33" d="100"/>
        </p:scale>
        <p:origin x="1944" y="24"/>
      </p:cViewPr>
      <p:guideLst>
        <p:guide orient="horz" pos="13380"/>
        <p:guide pos="95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chissaquila Chimuco" userId="fc833b4b-cba1-47c3-b656-e9743134d011" providerId="ADAL" clId="{2E77ED37-8296-429F-ADC8-C85859ADF529}"/>
    <pc:docChg chg="modSld">
      <pc:chgData name="Francisco Tchissaquila Chimuco" userId="fc833b4b-cba1-47c3-b656-e9743134d011" providerId="ADAL" clId="{2E77ED37-8296-429F-ADC8-C85859ADF529}" dt="2026-04-19T12:30:05.218" v="44" actId="1038"/>
      <pc:docMkLst>
        <pc:docMk/>
      </pc:docMkLst>
      <pc:sldChg chg="modSp mod">
        <pc:chgData name="Francisco Tchissaquila Chimuco" userId="fc833b4b-cba1-47c3-b656-e9743134d011" providerId="ADAL" clId="{2E77ED37-8296-429F-ADC8-C85859ADF529}" dt="2026-04-19T12:30:05.218" v="44" actId="1038"/>
        <pc:sldMkLst>
          <pc:docMk/>
          <pc:sldMk cId="0" sldId="257"/>
        </pc:sldMkLst>
        <pc:spChg chg="mod">
          <ac:chgData name="Francisco Tchissaquila Chimuco" userId="fc833b4b-cba1-47c3-b656-e9743134d011" providerId="ADAL" clId="{2E77ED37-8296-429F-ADC8-C85859ADF529}" dt="2026-04-19T12:29:48.724" v="37" actId="1038"/>
          <ac:spMkLst>
            <pc:docMk/>
            <pc:sldMk cId="0" sldId="257"/>
            <ac:spMk id="28" creationId="{C8B4F0BB-1664-1C75-4572-D1E87E28D31D}"/>
          </ac:spMkLst>
        </pc:spChg>
        <pc:picChg chg="mod">
          <ac:chgData name="Francisco Tchissaquila Chimuco" userId="fc833b4b-cba1-47c3-b656-e9743134d011" providerId="ADAL" clId="{2E77ED37-8296-429F-ADC8-C85859ADF529}" dt="2026-04-19T12:30:05.218" v="44" actId="1038"/>
          <ac:picMkLst>
            <pc:docMk/>
            <pc:sldMk cId="0" sldId="257"/>
            <ac:picMk id="8" creationId="{88FBF1EC-6D17-7458-F734-4F4830A0AD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68022" y="13196317"/>
            <a:ext cx="25704245" cy="910564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36044" y="24071954"/>
            <a:ext cx="21168204" cy="108559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91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82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73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65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56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74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539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330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8773" y="27297290"/>
            <a:ext cx="25704245" cy="8436986"/>
          </a:xfrm>
        </p:spPr>
        <p:txBody>
          <a:bodyPr anchor="t"/>
          <a:lstStyle>
            <a:lvl1pPr algn="l">
              <a:defRPr sz="15672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388773" y="18004803"/>
            <a:ext cx="25704245" cy="9292480"/>
          </a:xfrm>
        </p:spPr>
        <p:txBody>
          <a:bodyPr anchor="b"/>
          <a:lstStyle>
            <a:lvl1pPr marL="0" indent="0">
              <a:buNone/>
              <a:defRPr sz="7836">
                <a:solidFill>
                  <a:schemeClr val="tx1">
                    <a:tint val="75000"/>
                  </a:schemeClr>
                </a:solidFill>
              </a:defRPr>
            </a:lvl1pPr>
            <a:lvl2pPr marL="1791318" indent="0">
              <a:buNone/>
              <a:defRPr sz="7052">
                <a:solidFill>
                  <a:schemeClr val="tx1">
                    <a:tint val="75000"/>
                  </a:schemeClr>
                </a:solidFill>
              </a:defRPr>
            </a:lvl2pPr>
            <a:lvl3pPr marL="3582638" indent="0">
              <a:buNone/>
              <a:defRPr sz="6268">
                <a:solidFill>
                  <a:schemeClr val="tx1">
                    <a:tint val="75000"/>
                  </a:schemeClr>
                </a:solidFill>
              </a:defRPr>
            </a:lvl3pPr>
            <a:lvl4pPr marL="5373956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4pPr>
            <a:lvl5pPr marL="7165276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5pPr>
            <a:lvl6pPr marL="8956594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6pPr>
            <a:lvl7pPr marL="10747912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7pPr>
            <a:lvl8pPr marL="12539232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8pPr>
            <a:lvl9pPr marL="14330550" indent="0">
              <a:buNone/>
              <a:defRPr sz="54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638016" y="9911993"/>
            <a:ext cx="14490138" cy="28034779"/>
          </a:xfrm>
        </p:spPr>
        <p:txBody>
          <a:bodyPr/>
          <a:lstStyle>
            <a:lvl1pPr>
              <a:defRPr sz="10971"/>
            </a:lvl1pPr>
            <a:lvl2pPr>
              <a:defRPr sz="9404"/>
            </a:lvl2pPr>
            <a:lvl3pPr>
              <a:defRPr sz="7836"/>
            </a:lvl3pPr>
            <a:lvl4pPr>
              <a:defRPr sz="7052"/>
            </a:lvl4pPr>
            <a:lvl5pPr>
              <a:defRPr sz="7052"/>
            </a:lvl5pPr>
            <a:lvl6pPr>
              <a:defRPr sz="7052"/>
            </a:lvl6pPr>
            <a:lvl7pPr>
              <a:defRPr sz="7052"/>
            </a:lvl7pPr>
            <a:lvl8pPr>
              <a:defRPr sz="7052"/>
            </a:lvl8pPr>
            <a:lvl9pPr>
              <a:defRPr sz="7052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6632161" y="9911993"/>
            <a:ext cx="14490138" cy="28034779"/>
          </a:xfrm>
        </p:spPr>
        <p:txBody>
          <a:bodyPr/>
          <a:lstStyle>
            <a:lvl1pPr>
              <a:defRPr sz="10971"/>
            </a:lvl1pPr>
            <a:lvl2pPr>
              <a:defRPr sz="9404"/>
            </a:lvl2pPr>
            <a:lvl3pPr>
              <a:defRPr sz="7836"/>
            </a:lvl3pPr>
            <a:lvl4pPr>
              <a:defRPr sz="7052"/>
            </a:lvl4pPr>
            <a:lvl5pPr>
              <a:defRPr sz="7052"/>
            </a:lvl5pPr>
            <a:lvl6pPr>
              <a:defRPr sz="7052"/>
            </a:lvl6pPr>
            <a:lvl7pPr>
              <a:defRPr sz="7052"/>
            </a:lvl7pPr>
            <a:lvl8pPr>
              <a:defRPr sz="7052"/>
            </a:lvl8pPr>
            <a:lvl9pPr>
              <a:defRPr sz="7052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2019" y="1701171"/>
            <a:ext cx="27216259" cy="7079986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2018" y="9508818"/>
            <a:ext cx="13361377" cy="3962819"/>
          </a:xfrm>
        </p:spPr>
        <p:txBody>
          <a:bodyPr anchor="b"/>
          <a:lstStyle>
            <a:lvl1pPr marL="0" indent="0">
              <a:buNone/>
              <a:defRPr sz="9404" b="1"/>
            </a:lvl1pPr>
            <a:lvl2pPr marL="1791318" indent="0">
              <a:buNone/>
              <a:defRPr sz="7836" b="1"/>
            </a:lvl2pPr>
            <a:lvl3pPr marL="3582638" indent="0">
              <a:buNone/>
              <a:defRPr sz="7052" b="1"/>
            </a:lvl3pPr>
            <a:lvl4pPr marL="5373956" indent="0">
              <a:buNone/>
              <a:defRPr sz="6268" b="1"/>
            </a:lvl4pPr>
            <a:lvl5pPr marL="7165276" indent="0">
              <a:buNone/>
              <a:defRPr sz="6268" b="1"/>
            </a:lvl5pPr>
            <a:lvl6pPr marL="8956594" indent="0">
              <a:buNone/>
              <a:defRPr sz="6268" b="1"/>
            </a:lvl6pPr>
            <a:lvl7pPr marL="10747912" indent="0">
              <a:buNone/>
              <a:defRPr sz="6268" b="1"/>
            </a:lvl7pPr>
            <a:lvl8pPr marL="12539232" indent="0">
              <a:buNone/>
              <a:defRPr sz="6268" b="1"/>
            </a:lvl8pPr>
            <a:lvl9pPr marL="14330550" indent="0">
              <a:buNone/>
              <a:defRPr sz="6268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512018" y="13471645"/>
            <a:ext cx="13361377" cy="24475117"/>
          </a:xfrm>
        </p:spPr>
        <p:txBody>
          <a:bodyPr/>
          <a:lstStyle>
            <a:lvl1pPr>
              <a:defRPr sz="9404"/>
            </a:lvl1pPr>
            <a:lvl2pPr>
              <a:defRPr sz="7836"/>
            </a:lvl2pPr>
            <a:lvl3pPr>
              <a:defRPr sz="7052"/>
            </a:lvl3pPr>
            <a:lvl4pPr>
              <a:defRPr sz="6268"/>
            </a:lvl4pPr>
            <a:lvl5pPr>
              <a:defRPr sz="6268"/>
            </a:lvl5pPr>
            <a:lvl6pPr>
              <a:defRPr sz="6268"/>
            </a:lvl6pPr>
            <a:lvl7pPr>
              <a:defRPr sz="6268"/>
            </a:lvl7pPr>
            <a:lvl8pPr>
              <a:defRPr sz="6268"/>
            </a:lvl8pPr>
            <a:lvl9pPr>
              <a:defRPr sz="626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5361656" y="9508818"/>
            <a:ext cx="13366626" cy="3962819"/>
          </a:xfrm>
        </p:spPr>
        <p:txBody>
          <a:bodyPr anchor="b"/>
          <a:lstStyle>
            <a:lvl1pPr marL="0" indent="0">
              <a:buNone/>
              <a:defRPr sz="9404" b="1"/>
            </a:lvl1pPr>
            <a:lvl2pPr marL="1791318" indent="0">
              <a:buNone/>
              <a:defRPr sz="7836" b="1"/>
            </a:lvl2pPr>
            <a:lvl3pPr marL="3582638" indent="0">
              <a:buNone/>
              <a:defRPr sz="7052" b="1"/>
            </a:lvl3pPr>
            <a:lvl4pPr marL="5373956" indent="0">
              <a:buNone/>
              <a:defRPr sz="6268" b="1"/>
            </a:lvl4pPr>
            <a:lvl5pPr marL="7165276" indent="0">
              <a:buNone/>
              <a:defRPr sz="6268" b="1"/>
            </a:lvl5pPr>
            <a:lvl6pPr marL="8956594" indent="0">
              <a:buNone/>
              <a:defRPr sz="6268" b="1"/>
            </a:lvl6pPr>
            <a:lvl7pPr marL="10747912" indent="0">
              <a:buNone/>
              <a:defRPr sz="6268" b="1"/>
            </a:lvl7pPr>
            <a:lvl8pPr marL="12539232" indent="0">
              <a:buNone/>
              <a:defRPr sz="6268" b="1"/>
            </a:lvl8pPr>
            <a:lvl9pPr marL="14330550" indent="0">
              <a:buNone/>
              <a:defRPr sz="6268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5361656" y="13471645"/>
            <a:ext cx="13366626" cy="24475117"/>
          </a:xfrm>
        </p:spPr>
        <p:txBody>
          <a:bodyPr/>
          <a:lstStyle>
            <a:lvl1pPr>
              <a:defRPr sz="9404"/>
            </a:lvl1pPr>
            <a:lvl2pPr>
              <a:defRPr sz="7836"/>
            </a:lvl2pPr>
            <a:lvl3pPr>
              <a:defRPr sz="7052"/>
            </a:lvl3pPr>
            <a:lvl4pPr>
              <a:defRPr sz="6268"/>
            </a:lvl4pPr>
            <a:lvl5pPr>
              <a:defRPr sz="6268"/>
            </a:lvl5pPr>
            <a:lvl6pPr>
              <a:defRPr sz="6268"/>
            </a:lvl6pPr>
            <a:lvl7pPr>
              <a:defRPr sz="6268"/>
            </a:lvl7pPr>
            <a:lvl8pPr>
              <a:defRPr sz="6268"/>
            </a:lvl8pPr>
            <a:lvl9pPr>
              <a:defRPr sz="6268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2020" y="1691327"/>
            <a:ext cx="9948845" cy="7197987"/>
          </a:xfrm>
        </p:spPr>
        <p:txBody>
          <a:bodyPr anchor="b"/>
          <a:lstStyle>
            <a:lvl1pPr algn="l">
              <a:defRPr sz="7836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823116" y="1691347"/>
            <a:ext cx="16905161" cy="36255428"/>
          </a:xfrm>
        </p:spPr>
        <p:txBody>
          <a:bodyPr/>
          <a:lstStyle>
            <a:lvl1pPr>
              <a:defRPr sz="12537"/>
            </a:lvl1pPr>
            <a:lvl2pPr>
              <a:defRPr sz="10971"/>
            </a:lvl2pPr>
            <a:lvl3pPr>
              <a:defRPr sz="9404"/>
            </a:lvl3pPr>
            <a:lvl4pPr>
              <a:defRPr sz="7836"/>
            </a:lvl4pPr>
            <a:lvl5pPr>
              <a:defRPr sz="7836"/>
            </a:lvl5pPr>
            <a:lvl6pPr>
              <a:defRPr sz="7836"/>
            </a:lvl6pPr>
            <a:lvl7pPr>
              <a:defRPr sz="7836"/>
            </a:lvl7pPr>
            <a:lvl8pPr>
              <a:defRPr sz="7836"/>
            </a:lvl8pPr>
            <a:lvl9pPr>
              <a:defRPr sz="7836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512020" y="8889322"/>
            <a:ext cx="9948845" cy="29057445"/>
          </a:xfrm>
        </p:spPr>
        <p:txBody>
          <a:bodyPr/>
          <a:lstStyle>
            <a:lvl1pPr marL="0" indent="0">
              <a:buNone/>
              <a:defRPr sz="5485"/>
            </a:lvl1pPr>
            <a:lvl2pPr marL="1791318" indent="0">
              <a:buNone/>
              <a:defRPr sz="4701"/>
            </a:lvl2pPr>
            <a:lvl3pPr marL="3582638" indent="0">
              <a:buNone/>
              <a:defRPr sz="3919"/>
            </a:lvl3pPr>
            <a:lvl4pPr marL="5373956" indent="0">
              <a:buNone/>
              <a:defRPr sz="3527"/>
            </a:lvl4pPr>
            <a:lvl5pPr marL="7165276" indent="0">
              <a:buNone/>
              <a:defRPr sz="3527"/>
            </a:lvl5pPr>
            <a:lvl6pPr marL="8956594" indent="0">
              <a:buNone/>
              <a:defRPr sz="3527"/>
            </a:lvl6pPr>
            <a:lvl7pPr marL="10747912" indent="0">
              <a:buNone/>
              <a:defRPr sz="3527"/>
            </a:lvl7pPr>
            <a:lvl8pPr marL="12539232" indent="0">
              <a:buNone/>
              <a:defRPr sz="3527"/>
            </a:lvl8pPr>
            <a:lvl9pPr marL="14330550" indent="0">
              <a:buNone/>
              <a:defRPr sz="3527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27315" y="29735943"/>
            <a:ext cx="18144173" cy="3510496"/>
          </a:xfrm>
        </p:spPr>
        <p:txBody>
          <a:bodyPr anchor="b"/>
          <a:lstStyle>
            <a:lvl1pPr algn="l">
              <a:defRPr sz="7836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927315" y="3795663"/>
            <a:ext cx="18144173" cy="25487948"/>
          </a:xfrm>
        </p:spPr>
        <p:txBody>
          <a:bodyPr/>
          <a:lstStyle>
            <a:lvl1pPr marL="0" indent="0">
              <a:buNone/>
              <a:defRPr sz="12537"/>
            </a:lvl1pPr>
            <a:lvl2pPr marL="1791318" indent="0">
              <a:buNone/>
              <a:defRPr sz="10971"/>
            </a:lvl2pPr>
            <a:lvl3pPr marL="3582638" indent="0">
              <a:buNone/>
              <a:defRPr sz="9404"/>
            </a:lvl3pPr>
            <a:lvl4pPr marL="5373956" indent="0">
              <a:buNone/>
              <a:defRPr sz="7836"/>
            </a:lvl4pPr>
            <a:lvl5pPr marL="7165276" indent="0">
              <a:buNone/>
              <a:defRPr sz="7836"/>
            </a:lvl5pPr>
            <a:lvl6pPr marL="8956594" indent="0">
              <a:buNone/>
              <a:defRPr sz="7836"/>
            </a:lvl6pPr>
            <a:lvl7pPr marL="10747912" indent="0">
              <a:buNone/>
              <a:defRPr sz="7836"/>
            </a:lvl7pPr>
            <a:lvl8pPr marL="12539232" indent="0">
              <a:buNone/>
              <a:defRPr sz="7836"/>
            </a:lvl8pPr>
            <a:lvl9pPr marL="14330550" indent="0">
              <a:buNone/>
              <a:defRPr sz="7836"/>
            </a:lvl9pPr>
          </a:lstStyle>
          <a:p>
            <a:r>
              <a:rPr lang="pt-PT"/>
              <a:t>Clique no ícone para adicionar uma imagem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927315" y="33246438"/>
            <a:ext cx="18144173" cy="4985486"/>
          </a:xfrm>
        </p:spPr>
        <p:txBody>
          <a:bodyPr/>
          <a:lstStyle>
            <a:lvl1pPr marL="0" indent="0">
              <a:buNone/>
              <a:defRPr sz="5485"/>
            </a:lvl1pPr>
            <a:lvl2pPr marL="1791318" indent="0">
              <a:buNone/>
              <a:defRPr sz="4701"/>
            </a:lvl2pPr>
            <a:lvl3pPr marL="3582638" indent="0">
              <a:buNone/>
              <a:defRPr sz="3919"/>
            </a:lvl3pPr>
            <a:lvl4pPr marL="5373956" indent="0">
              <a:buNone/>
              <a:defRPr sz="3527"/>
            </a:lvl4pPr>
            <a:lvl5pPr marL="7165276" indent="0">
              <a:buNone/>
              <a:defRPr sz="3527"/>
            </a:lvl5pPr>
            <a:lvl6pPr marL="8956594" indent="0">
              <a:buNone/>
              <a:defRPr sz="3527"/>
            </a:lvl6pPr>
            <a:lvl7pPr marL="10747912" indent="0">
              <a:buNone/>
              <a:defRPr sz="3527"/>
            </a:lvl7pPr>
            <a:lvl8pPr marL="12539232" indent="0">
              <a:buNone/>
              <a:defRPr sz="3527"/>
            </a:lvl8pPr>
            <a:lvl9pPr marL="14330550" indent="0">
              <a:buNone/>
              <a:defRPr sz="3527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751229" y="1701178"/>
            <a:ext cx="7371072" cy="36245591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638016" y="1701178"/>
            <a:ext cx="21609208" cy="36245591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512019" y="1701171"/>
            <a:ext cx="27216259" cy="7079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512019" y="9911993"/>
            <a:ext cx="27216259" cy="28034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1512020" y="39372600"/>
            <a:ext cx="7056069" cy="226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4ED66-047F-4D68-9E3B-F65D95FB5FDE}" type="datetimeFigureOut">
              <a:rPr lang="pt-PT" smtClean="0"/>
              <a:pPr/>
              <a:t>19/04/2026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0332107" y="39372600"/>
            <a:ext cx="9576091" cy="226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21672214" y="39372600"/>
            <a:ext cx="7056069" cy="226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82638" rtl="0" eaLnBrk="1" latinLnBrk="0" hangingPunct="1">
        <a:spcBef>
          <a:spcPct val="0"/>
        </a:spcBef>
        <a:buNone/>
        <a:defRPr sz="172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3490" indent="-1343490" algn="l" defTabSz="3582638" rtl="0" eaLnBrk="1" latinLnBrk="0" hangingPunct="1">
        <a:spcBef>
          <a:spcPct val="20000"/>
        </a:spcBef>
        <a:buFont typeface="Arial" pitchFamily="34" charset="0"/>
        <a:buChar char="•"/>
        <a:defRPr sz="12537" kern="1200">
          <a:solidFill>
            <a:schemeClr val="tx1"/>
          </a:solidFill>
          <a:latin typeface="+mn-lt"/>
          <a:ea typeface="+mn-ea"/>
          <a:cs typeface="+mn-cs"/>
        </a:defRPr>
      </a:lvl1pPr>
      <a:lvl2pPr marL="2910894" indent="-1119574" algn="l" defTabSz="3582638" rtl="0" eaLnBrk="1" latinLnBrk="0" hangingPunct="1">
        <a:spcBef>
          <a:spcPct val="20000"/>
        </a:spcBef>
        <a:buFont typeface="Arial" pitchFamily="34" charset="0"/>
        <a:buChar char="–"/>
        <a:defRPr sz="10971" kern="1200">
          <a:solidFill>
            <a:schemeClr val="tx1"/>
          </a:solidFill>
          <a:latin typeface="+mn-lt"/>
          <a:ea typeface="+mn-ea"/>
          <a:cs typeface="+mn-cs"/>
        </a:defRPr>
      </a:lvl2pPr>
      <a:lvl3pPr marL="4478298" indent="-895660" algn="l" defTabSz="3582638" rtl="0" eaLnBrk="1" latinLnBrk="0" hangingPunct="1">
        <a:spcBef>
          <a:spcPct val="20000"/>
        </a:spcBef>
        <a:buFont typeface="Arial" pitchFamily="34" charset="0"/>
        <a:buChar char="•"/>
        <a:defRPr sz="9404" kern="1200">
          <a:solidFill>
            <a:schemeClr val="tx1"/>
          </a:solidFill>
          <a:latin typeface="+mn-lt"/>
          <a:ea typeface="+mn-ea"/>
          <a:cs typeface="+mn-cs"/>
        </a:defRPr>
      </a:lvl3pPr>
      <a:lvl4pPr marL="6269616" indent="-895660" algn="l" defTabSz="3582638" rtl="0" eaLnBrk="1" latinLnBrk="0" hangingPunct="1">
        <a:spcBef>
          <a:spcPct val="20000"/>
        </a:spcBef>
        <a:buFont typeface="Arial" pitchFamily="34" charset="0"/>
        <a:buChar char="–"/>
        <a:defRPr sz="7836" kern="1200">
          <a:solidFill>
            <a:schemeClr val="tx1"/>
          </a:solidFill>
          <a:latin typeface="+mn-lt"/>
          <a:ea typeface="+mn-ea"/>
          <a:cs typeface="+mn-cs"/>
        </a:defRPr>
      </a:lvl4pPr>
      <a:lvl5pPr marL="8060934" indent="-895660" algn="l" defTabSz="3582638" rtl="0" eaLnBrk="1" latinLnBrk="0" hangingPunct="1">
        <a:spcBef>
          <a:spcPct val="20000"/>
        </a:spcBef>
        <a:buFont typeface="Arial" pitchFamily="34" charset="0"/>
        <a:buChar char="»"/>
        <a:defRPr sz="7836" kern="1200">
          <a:solidFill>
            <a:schemeClr val="tx1"/>
          </a:solidFill>
          <a:latin typeface="+mn-lt"/>
          <a:ea typeface="+mn-ea"/>
          <a:cs typeface="+mn-cs"/>
        </a:defRPr>
      </a:lvl5pPr>
      <a:lvl6pPr marL="9852254" indent="-895660" algn="l" defTabSz="3582638" rtl="0" eaLnBrk="1" latinLnBrk="0" hangingPunct="1">
        <a:spcBef>
          <a:spcPct val="20000"/>
        </a:spcBef>
        <a:buFont typeface="Arial" pitchFamily="34" charset="0"/>
        <a:buChar char="•"/>
        <a:defRPr sz="7836" kern="1200">
          <a:solidFill>
            <a:schemeClr val="tx1"/>
          </a:solidFill>
          <a:latin typeface="+mn-lt"/>
          <a:ea typeface="+mn-ea"/>
          <a:cs typeface="+mn-cs"/>
        </a:defRPr>
      </a:lvl6pPr>
      <a:lvl7pPr marL="11643572" indent="-895660" algn="l" defTabSz="3582638" rtl="0" eaLnBrk="1" latinLnBrk="0" hangingPunct="1">
        <a:spcBef>
          <a:spcPct val="20000"/>
        </a:spcBef>
        <a:buFont typeface="Arial" pitchFamily="34" charset="0"/>
        <a:buChar char="•"/>
        <a:defRPr sz="7836" kern="1200">
          <a:solidFill>
            <a:schemeClr val="tx1"/>
          </a:solidFill>
          <a:latin typeface="+mn-lt"/>
          <a:ea typeface="+mn-ea"/>
          <a:cs typeface="+mn-cs"/>
        </a:defRPr>
      </a:lvl7pPr>
      <a:lvl8pPr marL="13434892" indent="-895660" algn="l" defTabSz="3582638" rtl="0" eaLnBrk="1" latinLnBrk="0" hangingPunct="1">
        <a:spcBef>
          <a:spcPct val="20000"/>
        </a:spcBef>
        <a:buFont typeface="Arial" pitchFamily="34" charset="0"/>
        <a:buChar char="•"/>
        <a:defRPr sz="7836" kern="1200">
          <a:solidFill>
            <a:schemeClr val="tx1"/>
          </a:solidFill>
          <a:latin typeface="+mn-lt"/>
          <a:ea typeface="+mn-ea"/>
          <a:cs typeface="+mn-cs"/>
        </a:defRPr>
      </a:lvl8pPr>
      <a:lvl9pPr marL="15226210" indent="-895660" algn="l" defTabSz="3582638" rtl="0" eaLnBrk="1" latinLnBrk="0" hangingPunct="1">
        <a:spcBef>
          <a:spcPct val="20000"/>
        </a:spcBef>
        <a:buFont typeface="Arial" pitchFamily="34" charset="0"/>
        <a:buChar char="•"/>
        <a:defRPr sz="78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1pPr>
      <a:lvl2pPr marL="1791318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2pPr>
      <a:lvl3pPr marL="3582638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3pPr>
      <a:lvl4pPr marL="5373956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4pPr>
      <a:lvl5pPr marL="7165276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5pPr>
      <a:lvl6pPr marL="8956594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6pPr>
      <a:lvl7pPr marL="10747912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7pPr>
      <a:lvl8pPr marL="12539232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8pPr>
      <a:lvl9pPr marL="14330550" algn="l" defTabSz="3582638" rtl="0" eaLnBrk="1" latinLnBrk="0" hangingPunct="1">
        <a:defRPr sz="70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7262" y="8375878"/>
            <a:ext cx="28082434" cy="278295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l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34" name="Subtítulo 2"/>
          <p:cNvSpPr txBox="1">
            <a:spLocks/>
          </p:cNvSpPr>
          <p:nvPr/>
        </p:nvSpPr>
        <p:spPr>
          <a:xfrm>
            <a:off x="936282" y="11669615"/>
            <a:ext cx="28081406" cy="380970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79177" tIns="89589" rIns="179177" bIns="89589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176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Lorem ipsum dolor sit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21" name="Subtítulo 2"/>
          <p:cNvSpPr txBox="1">
            <a:spLocks/>
          </p:cNvSpPr>
          <p:nvPr/>
        </p:nvSpPr>
        <p:spPr>
          <a:xfrm>
            <a:off x="861531" y="15595954"/>
            <a:ext cx="28082435" cy="253980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79177" tIns="89589" rIns="179177" bIns="89589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1176"/>
              </a:spcAft>
            </a:pPr>
            <a:endParaRPr lang="en-US" sz="235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5F3F6E92-5F20-5682-C7D8-9A446947D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441" y="39808884"/>
            <a:ext cx="1955954" cy="195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354C644A-AC59-941A-CC80-58B1FB0B4B14}"/>
              </a:ext>
            </a:extLst>
          </p:cNvPr>
          <p:cNvSpPr txBox="1">
            <a:spLocks/>
          </p:cNvSpPr>
          <p:nvPr/>
        </p:nvSpPr>
        <p:spPr>
          <a:xfrm>
            <a:off x="859818" y="26477019"/>
            <a:ext cx="28370124" cy="253980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79177" tIns="89589" rIns="179177" bIns="89589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Lorem ipsum dolor sit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amet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consectetur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elit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sed do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eiusmod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tempor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incididunt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labore et dolore magna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Ut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enim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ad minim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veniam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quis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nostrud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exercitation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ullamco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laboris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nisi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aliquip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ex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ea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commodo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1176"/>
              </a:spcAft>
            </a:pPr>
            <a:endParaRPr lang="en-US" sz="1568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1176"/>
              </a:spcAft>
            </a:pPr>
            <a:endParaRPr lang="en-US" sz="235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06A0E213-9C97-3D4F-96AB-60B16A901EC6}"/>
              </a:ext>
            </a:extLst>
          </p:cNvPr>
          <p:cNvSpPr txBox="1">
            <a:spLocks/>
          </p:cNvSpPr>
          <p:nvPr/>
        </p:nvSpPr>
        <p:spPr>
          <a:xfrm>
            <a:off x="862561" y="32021635"/>
            <a:ext cx="28082778" cy="253980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79177" tIns="89589" rIns="179177" bIns="89589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176"/>
              </a:spcAft>
            </a:pPr>
            <a:r>
              <a:rPr lang="en-US" sz="2351" dirty="0">
                <a:solidFill>
                  <a:schemeClr val="tx1"/>
                </a:solidFill>
                <a:latin typeface="Arial"/>
                <a:cs typeface="Arial"/>
              </a:rPr>
              <a:t>Roxo, T., Costa, J. C., Inácio, P. R., &amp; Proença, H. (2025). BIAS: A Body-Based Interpretable Active Speaker Approach. IEEE TBIOM, 7(3), 410-421.</a:t>
            </a:r>
          </a:p>
          <a:p>
            <a:pPr algn="just">
              <a:spcAft>
                <a:spcPts val="1176"/>
              </a:spcAft>
            </a:pPr>
            <a:r>
              <a:rPr lang="en-US" sz="2351" dirty="0">
                <a:solidFill>
                  <a:schemeClr val="tx1"/>
                </a:solidFill>
                <a:latin typeface="Arial"/>
                <a:cs typeface="Arial"/>
              </a:rPr>
              <a:t>Roxo, T., Costa, J. C., Inácio, P. R., &amp; Proença, H. (2024). WASD: A wilder active speaker detection dataset. IEEE TBIOM, 7(1), 61-70.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8FBF1EC-6D17-7458-F734-4F4830A0A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854" y="607286"/>
            <a:ext cx="9995826" cy="2430765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C8B4F0BB-1664-1C75-4572-D1E87E28D31D}"/>
              </a:ext>
            </a:extLst>
          </p:cNvPr>
          <p:cNvSpPr txBox="1"/>
          <p:nvPr/>
        </p:nvSpPr>
        <p:spPr>
          <a:xfrm>
            <a:off x="14680995" y="639351"/>
            <a:ext cx="14768741" cy="226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4703" b="1" dirty="0"/>
              <a:t>Inteligência Artificial e Tecnologias Emergentes no Ensino</a:t>
            </a:r>
          </a:p>
          <a:p>
            <a:pPr algn="r"/>
            <a:r>
              <a:rPr lang="pt-PT" sz="4703" b="1" dirty="0"/>
              <a:t>CNTIC-IA 2026</a:t>
            </a:r>
          </a:p>
          <a:p>
            <a:pPr algn="r"/>
            <a:r>
              <a:rPr lang="pt-PT" sz="4703" dirty="0"/>
              <a:t>8 e 9 de Julho de 2026| Lubango | Angola</a:t>
            </a:r>
          </a:p>
        </p:txBody>
      </p:sp>
      <p:grpSp>
        <p:nvGrpSpPr>
          <p:cNvPr id="37" name="Group 65">
            <a:extLst>
              <a:ext uri="{FF2B5EF4-FFF2-40B4-BE49-F238E27FC236}">
                <a16:creationId xmlns:a16="http://schemas.microsoft.com/office/drawing/2014/main" id="{51C3D284-FBB6-8B92-764E-7F4AA3974314}"/>
              </a:ext>
            </a:extLst>
          </p:cNvPr>
          <p:cNvGrpSpPr/>
          <p:nvPr/>
        </p:nvGrpSpPr>
        <p:grpSpPr>
          <a:xfrm>
            <a:off x="862560" y="14010122"/>
            <a:ext cx="28081749" cy="1151642"/>
            <a:chOff x="1050925" y="9167238"/>
            <a:chExt cx="13654800" cy="719347"/>
          </a:xfrm>
        </p:grpSpPr>
        <p:sp>
          <p:nvSpPr>
            <p:cNvPr id="39" name="Rectangle 6">
              <a:extLst>
                <a:ext uri="{FF2B5EF4-FFF2-40B4-BE49-F238E27FC236}">
                  <a16:creationId xmlns:a16="http://schemas.microsoft.com/office/drawing/2014/main" id="{225A7BE4-ACD7-4526-73D2-8F5E2714775F}"/>
                </a:ext>
              </a:extLst>
            </p:cNvPr>
            <p:cNvSpPr/>
            <p:nvPr/>
          </p:nvSpPr>
          <p:spPr>
            <a:xfrm>
              <a:off x="1050925" y="9309848"/>
              <a:ext cx="13654633" cy="576737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1" name="Straight Connector 20">
              <a:extLst>
                <a:ext uri="{FF2B5EF4-FFF2-40B4-BE49-F238E27FC236}">
                  <a16:creationId xmlns:a16="http://schemas.microsoft.com/office/drawing/2014/main" id="{84F1E63C-A25F-45D9-916A-A7BA4E8CFFC2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42" name="Group 65">
            <a:extLst>
              <a:ext uri="{FF2B5EF4-FFF2-40B4-BE49-F238E27FC236}">
                <a16:creationId xmlns:a16="http://schemas.microsoft.com/office/drawing/2014/main" id="{22F41AF5-D63E-8A57-FBA8-89F08385ACB1}"/>
              </a:ext>
            </a:extLst>
          </p:cNvPr>
          <p:cNvGrpSpPr/>
          <p:nvPr/>
        </p:nvGrpSpPr>
        <p:grpSpPr>
          <a:xfrm>
            <a:off x="861532" y="10412071"/>
            <a:ext cx="28082434" cy="1151642"/>
            <a:chOff x="1050925" y="9167238"/>
            <a:chExt cx="13654800" cy="719347"/>
          </a:xfrm>
        </p:grpSpPr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id="{A4C9C8ED-8834-50CA-FED3-B1DBD378B300}"/>
                </a:ext>
              </a:extLst>
            </p:cNvPr>
            <p:cNvSpPr/>
            <p:nvPr/>
          </p:nvSpPr>
          <p:spPr>
            <a:xfrm>
              <a:off x="1050925" y="9309848"/>
              <a:ext cx="13654633" cy="576737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Connector 20">
              <a:extLst>
                <a:ext uri="{FF2B5EF4-FFF2-40B4-BE49-F238E27FC236}">
                  <a16:creationId xmlns:a16="http://schemas.microsoft.com/office/drawing/2014/main" id="{15E87973-AEFC-EA04-48EF-9697CC5B5359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45" name="Group 65">
            <a:extLst>
              <a:ext uri="{FF2B5EF4-FFF2-40B4-BE49-F238E27FC236}">
                <a16:creationId xmlns:a16="http://schemas.microsoft.com/office/drawing/2014/main" id="{26433266-3CBF-3896-55A5-1D4FA9BDC517}"/>
              </a:ext>
            </a:extLst>
          </p:cNvPr>
          <p:cNvGrpSpPr/>
          <p:nvPr/>
        </p:nvGrpSpPr>
        <p:grpSpPr>
          <a:xfrm>
            <a:off x="859818" y="6940042"/>
            <a:ext cx="28082434" cy="1151642"/>
            <a:chOff x="1050925" y="9167238"/>
            <a:chExt cx="13654800" cy="719347"/>
          </a:xfrm>
        </p:grpSpPr>
        <p:sp>
          <p:nvSpPr>
            <p:cNvPr id="46" name="Rectangle 6">
              <a:extLst>
                <a:ext uri="{FF2B5EF4-FFF2-40B4-BE49-F238E27FC236}">
                  <a16:creationId xmlns:a16="http://schemas.microsoft.com/office/drawing/2014/main" id="{0313EB3F-F4FC-964C-13A5-30F3B5FAD33E}"/>
                </a:ext>
              </a:extLst>
            </p:cNvPr>
            <p:cNvSpPr/>
            <p:nvPr/>
          </p:nvSpPr>
          <p:spPr>
            <a:xfrm>
              <a:off x="1050925" y="9309848"/>
              <a:ext cx="13654633" cy="576737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Introdução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Connector 20">
              <a:extLst>
                <a:ext uri="{FF2B5EF4-FFF2-40B4-BE49-F238E27FC236}">
                  <a16:creationId xmlns:a16="http://schemas.microsoft.com/office/drawing/2014/main" id="{DB92D3AF-6F95-2EB5-2257-D55E772C41C5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48" name="Group 65">
            <a:extLst>
              <a:ext uri="{FF2B5EF4-FFF2-40B4-BE49-F238E27FC236}">
                <a16:creationId xmlns:a16="http://schemas.microsoft.com/office/drawing/2014/main" id="{58C69F25-ED2A-C8E6-69F0-350AD859C2D1}"/>
              </a:ext>
            </a:extLst>
          </p:cNvPr>
          <p:cNvGrpSpPr/>
          <p:nvPr/>
        </p:nvGrpSpPr>
        <p:grpSpPr>
          <a:xfrm>
            <a:off x="1007604" y="18216103"/>
            <a:ext cx="28082092" cy="1151645"/>
            <a:chOff x="1050925" y="9167238"/>
            <a:chExt cx="13654800" cy="719350"/>
          </a:xfrm>
        </p:grpSpPr>
        <p:sp>
          <p:nvSpPr>
            <p:cNvPr id="49" name="Rectangle 6">
              <a:extLst>
                <a:ext uri="{FF2B5EF4-FFF2-40B4-BE49-F238E27FC236}">
                  <a16:creationId xmlns:a16="http://schemas.microsoft.com/office/drawing/2014/main" id="{3312C881-824A-9359-1280-E47AB477BEB0}"/>
                </a:ext>
              </a:extLst>
            </p:cNvPr>
            <p:cNvSpPr/>
            <p:nvPr/>
          </p:nvSpPr>
          <p:spPr>
            <a:xfrm>
              <a:off x="1050925" y="9309850"/>
              <a:ext cx="13654633" cy="57673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Discussão</a:t>
              </a:r>
              <a:r>
                <a:rPr lang="en-US" sz="5400" b="1" kern="0" dirty="0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 </a:t>
              </a: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Principais</a:t>
              </a:r>
              <a:r>
                <a:rPr lang="en-US" sz="5400" b="1" kern="0" dirty="0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Contributos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Straight Connector 20">
              <a:extLst>
                <a:ext uri="{FF2B5EF4-FFF2-40B4-BE49-F238E27FC236}">
                  <a16:creationId xmlns:a16="http://schemas.microsoft.com/office/drawing/2014/main" id="{D015241C-CF88-64B1-6C5C-71456963E3DC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52" name="Group 65">
            <a:extLst>
              <a:ext uri="{FF2B5EF4-FFF2-40B4-BE49-F238E27FC236}">
                <a16:creationId xmlns:a16="http://schemas.microsoft.com/office/drawing/2014/main" id="{08EDB291-D987-F1F9-4A2C-5712E9D9C704}"/>
              </a:ext>
            </a:extLst>
          </p:cNvPr>
          <p:cNvGrpSpPr/>
          <p:nvPr/>
        </p:nvGrpSpPr>
        <p:grpSpPr>
          <a:xfrm>
            <a:off x="936282" y="24696823"/>
            <a:ext cx="28082435" cy="1151645"/>
            <a:chOff x="1050925" y="9167238"/>
            <a:chExt cx="13654800" cy="719350"/>
          </a:xfrm>
        </p:grpSpPr>
        <p:sp>
          <p:nvSpPr>
            <p:cNvPr id="53" name="Rectangle 6">
              <a:extLst>
                <a:ext uri="{FF2B5EF4-FFF2-40B4-BE49-F238E27FC236}">
                  <a16:creationId xmlns:a16="http://schemas.microsoft.com/office/drawing/2014/main" id="{0CA46E2E-E7A5-C60B-5B9B-5C443B695963}"/>
                </a:ext>
              </a:extLst>
            </p:cNvPr>
            <p:cNvSpPr/>
            <p:nvPr/>
          </p:nvSpPr>
          <p:spPr>
            <a:xfrm>
              <a:off x="1050925" y="9309850"/>
              <a:ext cx="13654633" cy="57673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Conclusões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4" name="Straight Connector 20">
              <a:extLst>
                <a:ext uri="{FF2B5EF4-FFF2-40B4-BE49-F238E27FC236}">
                  <a16:creationId xmlns:a16="http://schemas.microsoft.com/office/drawing/2014/main" id="{4B713F08-BE4E-59E0-40E8-C4C0BD2EA236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55" name="Group 65">
            <a:extLst>
              <a:ext uri="{FF2B5EF4-FFF2-40B4-BE49-F238E27FC236}">
                <a16:creationId xmlns:a16="http://schemas.microsoft.com/office/drawing/2014/main" id="{B15D66D3-17A0-17A7-1464-AFB03015C80B}"/>
              </a:ext>
            </a:extLst>
          </p:cNvPr>
          <p:cNvGrpSpPr/>
          <p:nvPr/>
        </p:nvGrpSpPr>
        <p:grpSpPr>
          <a:xfrm>
            <a:off x="862560" y="30457463"/>
            <a:ext cx="28082778" cy="1151645"/>
            <a:chOff x="1050925" y="9167238"/>
            <a:chExt cx="13654800" cy="719350"/>
          </a:xfrm>
        </p:grpSpPr>
        <p:sp>
          <p:nvSpPr>
            <p:cNvPr id="56" name="Rectangle 6">
              <a:extLst>
                <a:ext uri="{FF2B5EF4-FFF2-40B4-BE49-F238E27FC236}">
                  <a16:creationId xmlns:a16="http://schemas.microsoft.com/office/drawing/2014/main" id="{9D5DAA51-7410-A807-6047-1957FCCC5F72}"/>
                </a:ext>
              </a:extLst>
            </p:cNvPr>
            <p:cNvSpPr/>
            <p:nvPr/>
          </p:nvSpPr>
          <p:spPr>
            <a:xfrm>
              <a:off x="1050925" y="9309850"/>
              <a:ext cx="13654633" cy="57673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Bibliografia</a:t>
              </a:r>
            </a:p>
          </p:txBody>
        </p:sp>
        <p:cxnSp>
          <p:nvCxnSpPr>
            <p:cNvPr id="57" name="Straight Connector 20">
              <a:extLst>
                <a:ext uri="{FF2B5EF4-FFF2-40B4-BE49-F238E27FC236}">
                  <a16:creationId xmlns:a16="http://schemas.microsoft.com/office/drawing/2014/main" id="{1A8E7B2C-810A-F34D-2D45-3A87AFA3916D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58" name="Group 65">
            <a:extLst>
              <a:ext uri="{FF2B5EF4-FFF2-40B4-BE49-F238E27FC236}">
                <a16:creationId xmlns:a16="http://schemas.microsoft.com/office/drawing/2014/main" id="{BCE366CC-536B-8BDC-98DC-7383DAE6374B}"/>
              </a:ext>
            </a:extLst>
          </p:cNvPr>
          <p:cNvGrpSpPr/>
          <p:nvPr/>
        </p:nvGrpSpPr>
        <p:grpSpPr>
          <a:xfrm>
            <a:off x="1150592" y="35004093"/>
            <a:ext cx="27795087" cy="1151645"/>
            <a:chOff x="1050925" y="9167238"/>
            <a:chExt cx="13654800" cy="719350"/>
          </a:xfrm>
        </p:grpSpPr>
        <p:sp>
          <p:nvSpPr>
            <p:cNvPr id="59" name="Rectangle 6">
              <a:extLst>
                <a:ext uri="{FF2B5EF4-FFF2-40B4-BE49-F238E27FC236}">
                  <a16:creationId xmlns:a16="http://schemas.microsoft.com/office/drawing/2014/main" id="{67BC64EB-DB59-43E2-ED0A-727AD6C8346F}"/>
                </a:ext>
              </a:extLst>
            </p:cNvPr>
            <p:cNvSpPr/>
            <p:nvPr/>
          </p:nvSpPr>
          <p:spPr>
            <a:xfrm>
              <a:off x="1050925" y="9309850"/>
              <a:ext cx="13654633" cy="57673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</p:spPr>
          <p:txBody>
            <a:bodyPr wrap="square">
              <a:spAutoFit/>
            </a:bodyPr>
            <a:lstStyle/>
            <a:p>
              <a:pPr algn="ctr" defTabSz="1791767" eaLnBrk="0" hangingPunct="0">
                <a:spcBef>
                  <a:spcPct val="0"/>
                </a:spcBef>
                <a:defRPr/>
              </a:pPr>
              <a:r>
                <a:rPr lang="en-US" sz="5400" b="1" kern="0" dirty="0" err="1">
                  <a:solidFill>
                    <a:srgbClr val="4472C4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Autores</a:t>
              </a:r>
              <a:endParaRPr lang="en-US" sz="5400" b="1" kern="0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Straight Connector 20">
              <a:extLst>
                <a:ext uri="{FF2B5EF4-FFF2-40B4-BE49-F238E27FC236}">
                  <a16:creationId xmlns:a16="http://schemas.microsoft.com/office/drawing/2014/main" id="{F478D282-B029-70CB-C38C-1A8405519E39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25" y="9167238"/>
              <a:ext cx="13654800" cy="0"/>
            </a:xfrm>
            <a:prstGeom prst="line">
              <a:avLst/>
            </a:prstGeom>
            <a:noFill/>
            <a:ln w="762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sp>
        <p:nvSpPr>
          <p:cNvPr id="63" name="Rectangle 231">
            <a:extLst>
              <a:ext uri="{FF2B5EF4-FFF2-40B4-BE49-F238E27FC236}">
                <a16:creationId xmlns:a16="http://schemas.microsoft.com/office/drawing/2014/main" id="{6A6536E4-B264-9971-B220-6BAA089E5EE8}"/>
              </a:ext>
            </a:extLst>
          </p:cNvPr>
          <p:cNvSpPr/>
          <p:nvPr/>
        </p:nvSpPr>
        <p:spPr>
          <a:xfrm>
            <a:off x="1150593" y="36545767"/>
            <a:ext cx="27794746" cy="2369384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76355" tIns="88178" rIns="176355" bIns="88178" anchor="ctr">
            <a:spAutoFit/>
          </a:bodyPr>
          <a:lstStyle/>
          <a:p>
            <a:pPr marL="895883" indent="-895883" algn="just">
              <a:lnSpc>
                <a:spcPts val="9404"/>
              </a:lnSpc>
              <a:buClr>
                <a:srgbClr val="404040"/>
              </a:buClr>
              <a:buFont typeface="Arial"/>
              <a:buChar char="•"/>
            </a:pPr>
            <a:r>
              <a:rPr lang="pt-PT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Francisco T. Chimuco</a:t>
            </a:r>
            <a:r>
              <a:rPr lang="pt-PT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1,2,3,4</a:t>
            </a:r>
            <a:r>
              <a:rPr lang="pt-PT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, Pedro R. M. Inácio</a:t>
            </a:r>
            <a:r>
              <a:rPr lang="pt-PT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1,2,3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pPr marL="895883" indent="-895883" algn="just">
              <a:lnSpc>
                <a:spcPts val="9404"/>
              </a:lnSpc>
              <a:buClr>
                <a:srgbClr val="404040"/>
              </a:buClr>
              <a:buFont typeface="Arial"/>
              <a:buChar char="•"/>
            </a:pPr>
            <a:r>
              <a:rPr lang="en-GB" sz="2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{///} </a:t>
            </a:r>
            <a:r>
              <a:rPr lang="en-GB" sz="2800" b="1" dirty="0" err="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nas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-cv, </a:t>
            </a:r>
            <a:r>
              <a:rPr lang="en-GB" sz="2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{////} sins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-lab</a:t>
            </a:r>
            <a:r>
              <a:rPr lang="en-GB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, Instituto de Telecomunicações</a:t>
            </a:r>
            <a:r>
              <a:rPr lang="en-GB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, </a:t>
            </a:r>
            <a:r>
              <a:rPr lang="en-GB" sz="2800" dirty="0" err="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Universidade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da Beira Interior</a:t>
            </a:r>
            <a:r>
              <a:rPr lang="en-GB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3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, Portugal; Instituto Superior de </a:t>
            </a:r>
            <a:r>
              <a:rPr lang="en-GB" sz="2800" dirty="0" err="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Ciências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de </a:t>
            </a:r>
            <a:r>
              <a:rPr lang="en-GB" sz="2800" dirty="0" err="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Educação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da Huíla</a:t>
            </a:r>
            <a:r>
              <a:rPr lang="en-GB" sz="2800" baseline="300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4</a:t>
            </a:r>
            <a:r>
              <a:rPr lang="en-GB" sz="2800" dirty="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, Angola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32" name="Straight Connector 5">
            <a:extLst>
              <a:ext uri="{FF2B5EF4-FFF2-40B4-BE49-F238E27FC236}">
                <a16:creationId xmlns:a16="http://schemas.microsoft.com/office/drawing/2014/main" id="{65CCD483-C7B9-F542-F777-212A12B48306}"/>
              </a:ext>
            </a:extLst>
          </p:cNvPr>
          <p:cNvCxnSpPr>
            <a:cxnSpLocks/>
          </p:cNvCxnSpPr>
          <p:nvPr/>
        </p:nvCxnSpPr>
        <p:spPr>
          <a:xfrm>
            <a:off x="872129" y="3831929"/>
            <a:ext cx="28477571" cy="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Group 16">
            <a:extLst>
              <a:ext uri="{FF2B5EF4-FFF2-40B4-BE49-F238E27FC236}">
                <a16:creationId xmlns:a16="http://schemas.microsoft.com/office/drawing/2014/main" id="{0BAF5763-7413-4E41-4F20-FA264D16B832}"/>
              </a:ext>
            </a:extLst>
          </p:cNvPr>
          <p:cNvGrpSpPr/>
          <p:nvPr/>
        </p:nvGrpSpPr>
        <p:grpSpPr>
          <a:xfrm>
            <a:off x="872129" y="3975945"/>
            <a:ext cx="28477571" cy="2304256"/>
            <a:chOff x="872129" y="3615905"/>
            <a:chExt cx="28477571" cy="2304256"/>
          </a:xfrm>
        </p:grpSpPr>
        <p:sp>
          <p:nvSpPr>
            <p:cNvPr id="1034" name="Rectangle 12">
              <a:extLst>
                <a:ext uri="{FF2B5EF4-FFF2-40B4-BE49-F238E27FC236}">
                  <a16:creationId xmlns:a16="http://schemas.microsoft.com/office/drawing/2014/main" id="{E3F5782B-537C-077C-F910-138FA967A850}"/>
                </a:ext>
              </a:extLst>
            </p:cNvPr>
            <p:cNvSpPr/>
            <p:nvPr/>
          </p:nvSpPr>
          <p:spPr>
            <a:xfrm>
              <a:off x="872129" y="3615905"/>
              <a:ext cx="28477571" cy="120032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pt-PT" sz="7200" b="1" dirty="0">
                  <a:solidFill>
                    <a:schemeClr val="bg1">
                      <a:lumMod val="95000"/>
                    </a:schemeClr>
                  </a:solidFill>
                  <a:latin typeface="Arial" charset="0"/>
                  <a:cs typeface="Arial" charset="0"/>
                </a:rPr>
                <a:t>Security-by-Design in Cloud and Mobile Ecosystem</a:t>
              </a:r>
              <a:endParaRPr lang="en-US" altLang="pt-PT" sz="4800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1035" name="Straight Connector 21">
              <a:extLst>
                <a:ext uri="{FF2B5EF4-FFF2-40B4-BE49-F238E27FC236}">
                  <a16:creationId xmlns:a16="http://schemas.microsoft.com/office/drawing/2014/main" id="{F82727C1-4F83-BDF4-9540-E12900820199}"/>
                </a:ext>
              </a:extLst>
            </p:cNvPr>
            <p:cNvCxnSpPr>
              <a:cxnSpLocks/>
            </p:cNvCxnSpPr>
            <p:nvPr/>
          </p:nvCxnSpPr>
          <p:spPr>
            <a:xfrm>
              <a:off x="872129" y="5920161"/>
              <a:ext cx="2847757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6" name="Imagem 1035">
            <a:extLst>
              <a:ext uri="{FF2B5EF4-FFF2-40B4-BE49-F238E27FC236}">
                <a16:creationId xmlns:a16="http://schemas.microsoft.com/office/drawing/2014/main" id="{06792FC5-DC47-B082-680B-97350BED14C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870672" y="19987958"/>
            <a:ext cx="6768752" cy="392677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8" name="CaixaDeTexto 1037">
            <a:extLst>
              <a:ext uri="{FF2B5EF4-FFF2-40B4-BE49-F238E27FC236}">
                <a16:creationId xmlns:a16="http://schemas.microsoft.com/office/drawing/2014/main" id="{D52151C2-E325-A52B-0193-1A6CFD62369B}"/>
              </a:ext>
            </a:extLst>
          </p:cNvPr>
          <p:cNvSpPr txBox="1"/>
          <p:nvPr/>
        </p:nvSpPr>
        <p:spPr>
          <a:xfrm>
            <a:off x="11663760" y="20375860"/>
            <a:ext cx="9577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Principais contributos: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Contributo 1;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Contributo 2;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-poster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E-posters Template </Template>
  <TotalTime>348</TotalTime>
  <Words>655</Words>
  <Application>Microsoft Office PowerPoint</Application>
  <PresentationFormat>Personalizados</PresentationFormat>
  <Paragraphs>22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Arial</vt:lpstr>
      <vt:lpstr>Calibri</vt:lpstr>
      <vt:lpstr>E-posters Template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</dc:creator>
  <cp:lastModifiedBy>Francisco Tchissaquila Chimuco</cp:lastModifiedBy>
  <cp:revision>44</cp:revision>
  <dcterms:created xsi:type="dcterms:W3CDTF">2013-10-21T10:55:50Z</dcterms:created>
  <dcterms:modified xsi:type="dcterms:W3CDTF">2026-04-19T12:30:11Z</dcterms:modified>
</cp:coreProperties>
</file>